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83" autoAdjust="0"/>
    <p:restoredTop sz="94660"/>
  </p:normalViewPr>
  <p:slideViewPr>
    <p:cSldViewPr snapToGrid="0">
      <p:cViewPr>
        <p:scale>
          <a:sx n="150" d="100"/>
          <a:sy n="150" d="100"/>
        </p:scale>
        <p:origin x="112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11/4/2024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11/4/2024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11/4/2024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11/4/2024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11/4/2024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11/4/2024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11/4/2024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B2A0C-B87A-30ED-CAD5-3711AA7F8C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ptos Mono" panose="020B0009020202020204" pitchFamily="49" charset="0"/>
              </a:rPr>
              <a:t>CSCI 473 MIDTERM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58C8D-9621-9DBE-D4B8-9F1F7B9A14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ptos Mono" panose="020B0009020202020204" pitchFamily="49" charset="0"/>
              </a:rPr>
              <a:t>By: Ryan McCormick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76F8B48-91C8-EB0B-3C65-C9775452C2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04290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25"/>
    </mc:Choice>
    <mc:Fallback>
      <p:transition spd="slow" advTm="6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1FFCD-8D2E-7F51-810A-41D0A75CE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F58882-1C8E-685E-ACD9-5111F41AD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64" y="147913"/>
            <a:ext cx="5572597" cy="22525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7D0F3F-D249-17C5-ACEB-7B18D0F0B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239" y="3306327"/>
            <a:ext cx="5572597" cy="25215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F54185-8930-4F8D-4050-A0EBC992B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164" y="3306327"/>
            <a:ext cx="5572597" cy="340376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CCEB8E-8188-0543-72A5-CC7365EB18BA}"/>
              </a:ext>
            </a:extLst>
          </p:cNvPr>
          <p:cNvCxnSpPr/>
          <p:nvPr/>
        </p:nvCxnSpPr>
        <p:spPr>
          <a:xfrm flipV="1">
            <a:off x="3889612" y="3548418"/>
            <a:ext cx="2627194" cy="580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D766A842-1491-CFB0-36DD-4D65F913C7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16658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355"/>
    </mc:Choice>
    <mc:Fallback>
      <p:transition spd="slow" advTm="163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A22DD-9686-9B4E-3A9F-414947C52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9459F6-6367-271C-2E98-792366BF9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15" y="187795"/>
            <a:ext cx="4527857" cy="6482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AC07AB-FBBB-CA82-72BC-FEFF0DF61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8710"/>
            <a:ext cx="4525642" cy="41152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5970A0-0105-5C64-35F7-276859111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7049" y="4274035"/>
            <a:ext cx="4524593" cy="247327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7FA0C0-4A9E-7286-5EA9-AA0AE322950B}"/>
              </a:ext>
            </a:extLst>
          </p:cNvPr>
          <p:cNvCxnSpPr/>
          <p:nvPr/>
        </p:nvCxnSpPr>
        <p:spPr>
          <a:xfrm flipV="1">
            <a:off x="3828197" y="187795"/>
            <a:ext cx="2531660" cy="4418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EE99548B-5A65-A4F3-597B-60ACC328AF18}"/>
              </a:ext>
            </a:extLst>
          </p:cNvPr>
          <p:cNvSpPr/>
          <p:nvPr/>
        </p:nvSpPr>
        <p:spPr>
          <a:xfrm rot="10800000">
            <a:off x="920750" y="3041650"/>
            <a:ext cx="203200" cy="1454150"/>
          </a:xfrm>
          <a:prstGeom prst="rightBrace">
            <a:avLst>
              <a:gd name="adj1" fmla="val 8333"/>
              <a:gd name="adj2" fmla="val 5262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FBEB276-7D95-E556-8CDE-A94CD77E5917}"/>
              </a:ext>
            </a:extLst>
          </p:cNvPr>
          <p:cNvCxnSpPr>
            <a:endCxn id="16" idx="1"/>
          </p:cNvCxnSpPr>
          <p:nvPr/>
        </p:nvCxnSpPr>
        <p:spPr>
          <a:xfrm rot="5400000">
            <a:off x="-277813" y="2532063"/>
            <a:ext cx="2397126" cy="12700"/>
          </a:xfrm>
          <a:prstGeom prst="bentConnector4">
            <a:avLst>
              <a:gd name="adj1" fmla="val 132"/>
              <a:gd name="adj2" fmla="val 18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CBC693-4902-6627-FB2B-4537D00A98EE}"/>
              </a:ext>
            </a:extLst>
          </p:cNvPr>
          <p:cNvCxnSpPr/>
          <p:nvPr/>
        </p:nvCxnSpPr>
        <p:spPr>
          <a:xfrm flipH="1" flipV="1">
            <a:off x="3981450" y="1397000"/>
            <a:ext cx="2476500" cy="513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38BE3526-E2D9-4C91-0199-1AC2DF1563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125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823"/>
    </mc:Choice>
    <mc:Fallback>
      <p:transition spd="slow" advTm="337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7FFE0-847C-ECBD-0890-B9C87AC2A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a red line&#10;&#10;Description automatically generated">
            <a:extLst>
              <a:ext uri="{FF2B5EF4-FFF2-40B4-BE49-F238E27FC236}">
                <a16:creationId xmlns:a16="http://schemas.microsoft.com/office/drawing/2014/main" id="{1B52850F-9F95-DD66-2EF8-317F74C58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041" y="526201"/>
            <a:ext cx="3762545" cy="2494662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2E58596C-CF3D-2465-875F-952C9E3AA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79" y="3988651"/>
            <a:ext cx="3765727" cy="2494663"/>
          </a:xfrm>
          <a:prstGeom prst="rect">
            <a:avLst/>
          </a:prstGeom>
        </p:spPr>
      </p:pic>
      <p:pic>
        <p:nvPicPr>
          <p:cNvPr id="13" name="Picture 12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76F599AE-1CC3-F7F7-2781-810A00031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79" y="526200"/>
            <a:ext cx="3766782" cy="2494663"/>
          </a:xfrm>
          <a:prstGeom prst="rect">
            <a:avLst/>
          </a:prstGeom>
        </p:spPr>
      </p:pic>
      <p:pic>
        <p:nvPicPr>
          <p:cNvPr id="15" name="Picture 14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E2ADD5B7-759A-5089-6963-0E6D8CA11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7964" y="3988650"/>
            <a:ext cx="3766782" cy="2494663"/>
          </a:xfrm>
          <a:prstGeom prst="rect">
            <a:avLst/>
          </a:prstGeom>
        </p:spPr>
      </p:pic>
      <p:pic>
        <p:nvPicPr>
          <p:cNvPr id="17" name="Picture 16" descr="A graph with lines and points&#10;&#10;Description automatically generated with medium confidence">
            <a:extLst>
              <a:ext uri="{FF2B5EF4-FFF2-40B4-BE49-F238E27FC236}">
                <a16:creationId xmlns:a16="http://schemas.microsoft.com/office/drawing/2014/main" id="{72CCCE4C-63B0-F9B8-6B94-1D37453AD0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7964" y="526199"/>
            <a:ext cx="3766782" cy="2494663"/>
          </a:xfrm>
          <a:prstGeom prst="rect">
            <a:avLst/>
          </a:prstGeom>
        </p:spPr>
      </p:pic>
      <p:pic>
        <p:nvPicPr>
          <p:cNvPr id="19" name="Picture 18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1EADBEA6-282F-EAA8-041B-B79E5E45B4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5041" y="3988650"/>
            <a:ext cx="3762545" cy="2494662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1D74F4A4-B59A-70AA-B170-BA1B41AA2A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29119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042"/>
    </mc:Choice>
    <mc:Fallback>
      <p:transition spd="slow" advTm="41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31820-5407-6F2A-B4D3-CD2F070B4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showing different colored squares&#10;&#10;Description automatically generated">
            <a:extLst>
              <a:ext uri="{FF2B5EF4-FFF2-40B4-BE49-F238E27FC236}">
                <a16:creationId xmlns:a16="http://schemas.microsoft.com/office/drawing/2014/main" id="{A657209C-FAB9-C6EC-40BB-2EA7E158C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420" y="3651250"/>
            <a:ext cx="5313691" cy="2627077"/>
          </a:xfrm>
          <a:prstGeom prst="rect">
            <a:avLst/>
          </a:prstGeom>
        </p:spPr>
      </p:pic>
      <p:pic>
        <p:nvPicPr>
          <p:cNvPr id="11" name="Picture 10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88110817-4BDD-AF76-B05E-63E4A26BA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310" y="494588"/>
            <a:ext cx="5313691" cy="2627077"/>
          </a:xfrm>
          <a:prstGeom prst="rect">
            <a:avLst/>
          </a:prstGeom>
        </p:spPr>
      </p:pic>
      <p:pic>
        <p:nvPicPr>
          <p:cNvPr id="13" name="Picture 12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D334AAA4-9597-A8E8-26A1-5357C46B0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7421" y="494588"/>
            <a:ext cx="5313691" cy="2627077"/>
          </a:xfrm>
          <a:prstGeom prst="rect">
            <a:avLst/>
          </a:prstGeom>
        </p:spPr>
      </p:pic>
      <p:pic>
        <p:nvPicPr>
          <p:cNvPr id="15" name="Picture 1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11CC4B12-98F7-2FFF-3778-7A0B3C7425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309" y="3651250"/>
            <a:ext cx="5313691" cy="2627077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B87023E1-4DAD-3234-BE8E-CD9C65FEBF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21138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194"/>
    </mc:Choice>
    <mc:Fallback>
      <p:transition spd="slow" advTm="77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71134-E6CF-3B09-DF6B-ED541058B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colored lines and dots&#10;&#10;Description automatically generated">
            <a:extLst>
              <a:ext uri="{FF2B5EF4-FFF2-40B4-BE49-F238E27FC236}">
                <a16:creationId xmlns:a16="http://schemas.microsoft.com/office/drawing/2014/main" id="{CEA7C0AA-8107-586E-909A-5E573E084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827" y="1558285"/>
            <a:ext cx="5627173" cy="3741430"/>
          </a:xfrm>
          <a:prstGeom prst="rect">
            <a:avLst/>
          </a:prstGeom>
        </p:spPr>
      </p:pic>
      <p:pic>
        <p:nvPicPr>
          <p:cNvPr id="11" name="Picture 10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F1462EF1-1AB9-5168-CDBA-A0C2CED4D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27" y="1558285"/>
            <a:ext cx="5627173" cy="3741430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1B6F73D6-8B8F-964D-C20D-6E3AC78EAD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44259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48"/>
    </mc:Choice>
    <mc:Fallback>
      <p:transition spd="slow" advTm="10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0AA7F-62A8-B4D8-0768-00595FCC4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2B3F6E31-1613-F064-655D-76CD894CF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16" y="1555987"/>
            <a:ext cx="5634084" cy="3746025"/>
          </a:xfrm>
          <a:prstGeom prst="rect">
            <a:avLst/>
          </a:prstGeom>
        </p:spPr>
      </p:pic>
      <p:pic>
        <p:nvPicPr>
          <p:cNvPr id="11" name="Picture 10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916258B8-5154-9F13-F785-E482634AC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916" y="1555986"/>
            <a:ext cx="5634084" cy="3746025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0B720A97-472D-C426-82D7-CCFF8327D2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3731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76"/>
    </mc:Choice>
    <mc:Fallback>
      <p:transition spd="slow" advTm="5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A1EFF-89A3-C858-A915-A817C47EC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DB0F7F7-6D59-EB9A-A535-88494B6D8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281" y="840009"/>
            <a:ext cx="7839438" cy="5177982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ED5379A-8909-16DF-E3FE-73A65E1C98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9383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61"/>
    </mc:Choice>
    <mc:Fallback>
      <p:transition spd="slow" advTm="36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A1EFF-89A3-C858-A915-A817C47EC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B6DA54-4FD0-6105-9730-7CDC4B895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36" y="466725"/>
            <a:ext cx="4276788" cy="6330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7F083B-4218-F519-5CE7-B24A152AAC70}"/>
              </a:ext>
            </a:extLst>
          </p:cNvPr>
          <p:cNvSpPr txBox="1"/>
          <p:nvPr/>
        </p:nvSpPr>
        <p:spPr>
          <a:xfrm>
            <a:off x="522036" y="97393"/>
            <a:ext cx="892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 Mono" panose="020B0009020202020204" pitchFamily="49" charset="0"/>
              </a:rPr>
              <a:t>UPDATE: corrected image where </a:t>
            </a:r>
            <a:r>
              <a:rPr lang="en-US" dirty="0" err="1">
                <a:latin typeface="Aptos Mono" panose="020B0009020202020204" pitchFamily="49" charset="0"/>
              </a:rPr>
              <a:t>output_file</a:t>
            </a:r>
            <a:r>
              <a:rPr lang="en-US" dirty="0">
                <a:latin typeface="Aptos Mono" panose="020B0009020202020204" pitchFamily="49" charset="0"/>
              </a:rPr>
              <a:t> was not set to NULL.</a:t>
            </a:r>
          </a:p>
        </p:txBody>
      </p:sp>
    </p:spTree>
    <p:extLst>
      <p:ext uri="{BB962C8B-B14F-4D97-AF65-F5344CB8AC3E}">
        <p14:creationId xmlns:p14="http://schemas.microsoft.com/office/powerpoint/2010/main" val="826892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61"/>
    </mc:Choice>
    <mc:Fallback>
      <p:transition spd="slow" advTm="36161"/>
    </mc:Fallback>
  </mc:AlternateContent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4D6731CC59F04D85D007EA8F1BBA50" ma:contentTypeVersion="14" ma:contentTypeDescription="Create a new document." ma:contentTypeScope="" ma:versionID="eaead07ec405cb5771ddf1eecf3c1bbb">
  <xsd:schema xmlns:xsd="http://www.w3.org/2001/XMLSchema" xmlns:xs="http://www.w3.org/2001/XMLSchema" xmlns:p="http://schemas.microsoft.com/office/2006/metadata/properties" xmlns:ns3="bc15c68f-16b2-41ff-9028-be50f04c821c" xmlns:ns4="746456ab-28fe-4a3b-b058-e370c5d0082f" targetNamespace="http://schemas.microsoft.com/office/2006/metadata/properties" ma:root="true" ma:fieldsID="6219a7dfe923b8923bdb6692b5d14a7a" ns3:_="" ns4:_="">
    <xsd:import namespace="bc15c68f-16b2-41ff-9028-be50f04c821c"/>
    <xsd:import namespace="746456ab-28fe-4a3b-b058-e370c5d0082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15c68f-16b2-41ff-9028-be50f04c82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6456ab-28fe-4a3b-b058-e370c5d00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c15c68f-16b2-41ff-9028-be50f04c821c" xsi:nil="true"/>
  </documentManagement>
</p:properties>
</file>

<file path=customXml/itemProps1.xml><?xml version="1.0" encoding="utf-8"?>
<ds:datastoreItem xmlns:ds="http://schemas.openxmlformats.org/officeDocument/2006/customXml" ds:itemID="{26FD8FF4-66B1-486A-BAEB-7C6067F66A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15c68f-16b2-41ff-9028-be50f04c821c"/>
    <ds:schemaRef ds:uri="746456ab-28fe-4a3b-b058-e370c5d008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40DCFFD-718A-4395-A613-4CB814F9F9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935542-3C5C-438A-A58C-5C16A4A06C32}">
  <ds:schemaRefs>
    <ds:schemaRef ds:uri="http://purl.org/dc/terms/"/>
    <ds:schemaRef ds:uri="http://schemas.microsoft.com/office/2006/documentManagement/types"/>
    <ds:schemaRef ds:uri="746456ab-28fe-4a3b-b058-e370c5d0082f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www.w3.org/XML/1998/namespace"/>
    <ds:schemaRef ds:uri="http://schemas.openxmlformats.org/package/2006/metadata/core-properties"/>
    <ds:schemaRef ds:uri="bc15c68f-16b2-41ff-9028-be50f04c821c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48</TotalTime>
  <Words>21</Words>
  <Application>Microsoft Office PowerPoint</Application>
  <PresentationFormat>Widescreen</PresentationFormat>
  <Paragraphs>3</Paragraphs>
  <Slides>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 Mono</vt:lpstr>
      <vt:lpstr>Arial</vt:lpstr>
      <vt:lpstr>Century Schoolbook</vt:lpstr>
      <vt:lpstr>Wingdings 2</vt:lpstr>
      <vt:lpstr>View</vt:lpstr>
      <vt:lpstr>CSCI 473 MIDTERM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McCormick</dc:creator>
  <cp:lastModifiedBy>Ryan McCormick</cp:lastModifiedBy>
  <cp:revision>2</cp:revision>
  <dcterms:created xsi:type="dcterms:W3CDTF">2024-11-05T01:41:39Z</dcterms:created>
  <dcterms:modified xsi:type="dcterms:W3CDTF">2024-11-05T02:30:12Z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0x010100D54D6731CC59F04D85D007EA8F1BBA50</vt:lpwstr>
  </property>
</Properties>
</file>